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76" r:id="rId3"/>
    <p:sldId id="278" r:id="rId4"/>
    <p:sldId id="279" r:id="rId5"/>
    <p:sldId id="280" r:id="rId6"/>
    <p:sldId id="281" r:id="rId7"/>
    <p:sldId id="282" r:id="rId8"/>
    <p:sldId id="283" r:id="rId9"/>
    <p:sldId id="277" r:id="rId10"/>
  </p:sldIdLst>
  <p:sldSz cx="9144000" cy="5143500" type="screen16x9"/>
  <p:notesSz cx="6858000" cy="9144000"/>
  <p:embeddedFontLst>
    <p:embeddedFont>
      <p:font typeface="Lato" panose="020B0604020202020204" charset="0"/>
      <p:regular r:id="rId12"/>
      <p:bold r:id="rId13"/>
      <p:italic r:id="rId14"/>
      <p:boldItalic r:id="rId15"/>
    </p:embeddedFont>
    <p:embeddedFont>
      <p:font typeface="Montserrat"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040979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202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32df619b2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32df619b2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deploy it we have also used the git bash software</a:t>
            </a:r>
            <a:endParaRPr/>
          </a:p>
        </p:txBody>
      </p:sp>
    </p:spTree>
    <p:extLst>
      <p:ext uri="{BB962C8B-B14F-4D97-AF65-F5344CB8AC3E}">
        <p14:creationId xmlns:p14="http://schemas.microsoft.com/office/powerpoint/2010/main" val="1248428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32df619b2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32df619b2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540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031600" y="0"/>
            <a:ext cx="7112400" cy="3114300"/>
          </a:xfrm>
          <a:prstGeom prst="rect">
            <a:avLst/>
          </a:prstGeom>
        </p:spPr>
        <p:txBody>
          <a:bodyPr spcFirstLastPara="1" wrap="square" lIns="91425" tIns="91425" rIns="91425" bIns="91425" anchor="t" anchorCtr="0">
            <a:noAutofit/>
          </a:bodyPr>
          <a:lstStyle/>
          <a:p>
            <a:pPr algn="ctr"/>
            <a:r>
              <a:rPr lang="en-IN" sz="7200" b="1" dirty="0"/>
              <a:t>RESTAURANT </a:t>
            </a:r>
            <a:r>
              <a:rPr lang="en-IN" sz="7200" b="1" dirty="0" smtClean="0"/>
              <a:t>  WEBSITE</a:t>
            </a:r>
            <a:r>
              <a:rPr lang="en-IN" sz="7200" dirty="0"/>
              <a:t/>
            </a:r>
            <a:br>
              <a:rPr lang="en-IN" sz="7200" dirty="0"/>
            </a:br>
            <a:endParaRPr sz="7000" b="1" dirty="0"/>
          </a:p>
        </p:txBody>
      </p:sp>
      <p:sp>
        <p:nvSpPr>
          <p:cNvPr id="2" name="TextBox 1"/>
          <p:cNvSpPr txBox="1"/>
          <p:nvPr/>
        </p:nvSpPr>
        <p:spPr>
          <a:xfrm>
            <a:off x="7060818" y="3245088"/>
            <a:ext cx="2310063" cy="1815882"/>
          </a:xfrm>
          <a:prstGeom prst="rect">
            <a:avLst/>
          </a:prstGeom>
          <a:noFill/>
        </p:spPr>
        <p:txBody>
          <a:bodyPr wrap="square" rtlCol="0">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Made By</a:t>
            </a:r>
          </a:p>
          <a:p>
            <a:r>
              <a:rPr lang="en-US" sz="2800" b="1" dirty="0" err="1" smtClean="0">
                <a:solidFill>
                  <a:schemeClr val="bg1"/>
                </a:solidFill>
                <a:latin typeface="Times New Roman" panose="02020603050405020304" pitchFamily="18" charset="0"/>
                <a:cs typeface="Times New Roman" panose="02020603050405020304" pitchFamily="18" charset="0"/>
              </a:rPr>
              <a:t>Kavya</a:t>
            </a:r>
            <a:r>
              <a:rPr lang="en-US" sz="2800" b="1" dirty="0" smtClean="0">
                <a:solidFill>
                  <a:schemeClr val="bg1"/>
                </a:solidFill>
                <a:latin typeface="Times New Roman" panose="02020603050405020304" pitchFamily="18" charset="0"/>
                <a:cs typeface="Times New Roman" panose="02020603050405020304" pitchFamily="18" charset="0"/>
              </a:rPr>
              <a:t> Singh</a:t>
            </a:r>
          </a:p>
          <a:p>
            <a:r>
              <a:rPr lang="en-US" sz="2800" b="1" dirty="0" smtClean="0">
                <a:solidFill>
                  <a:schemeClr val="bg1"/>
                </a:solidFill>
                <a:latin typeface="Times New Roman" panose="02020603050405020304" pitchFamily="18" charset="0"/>
                <a:cs typeface="Times New Roman" panose="02020603050405020304" pitchFamily="18" charset="0"/>
              </a:rPr>
              <a:t>181500319</a:t>
            </a:r>
          </a:p>
          <a:p>
            <a:r>
              <a:rPr lang="en-US" sz="2800" b="1" dirty="0" smtClean="0">
                <a:solidFill>
                  <a:schemeClr val="bg1"/>
                </a:solidFill>
                <a:latin typeface="Times New Roman" panose="02020603050405020304" pitchFamily="18" charset="0"/>
                <a:cs typeface="Times New Roman" panose="02020603050405020304" pitchFamily="18" charset="0"/>
              </a:rPr>
              <a:t>Sec- J</a:t>
            </a:r>
            <a:endParaRPr lang="en-IN" sz="28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1297500" y="151254"/>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500" dirty="0" smtClean="0">
                <a:solidFill>
                  <a:srgbClr val="000000"/>
                </a:solidFill>
                <a:highlight>
                  <a:srgbClr val="FFFFFF"/>
                </a:highlight>
                <a:latin typeface="Times New Roman"/>
                <a:ea typeface="Times New Roman"/>
                <a:cs typeface="Times New Roman"/>
                <a:sym typeface="Times New Roman"/>
              </a:rPr>
              <a:t>Why this topic?</a:t>
            </a:r>
            <a:endParaRPr sz="3500" dirty="0">
              <a:solidFill>
                <a:srgbClr val="000000"/>
              </a:solidFill>
              <a:highlight>
                <a:srgbClr val="FFFFFF"/>
              </a:highlight>
              <a:latin typeface="Times New Roman"/>
              <a:ea typeface="Times New Roman"/>
              <a:cs typeface="Times New Roman"/>
              <a:sym typeface="Times New Roman"/>
            </a:endParaRPr>
          </a:p>
        </p:txBody>
      </p:sp>
      <p:sp>
        <p:nvSpPr>
          <p:cNvPr id="259" name="Google Shape;259;p33"/>
          <p:cNvSpPr txBox="1">
            <a:spLocks noGrp="1"/>
          </p:cNvSpPr>
          <p:nvPr>
            <p:ph type="body" idx="1"/>
          </p:nvPr>
        </p:nvSpPr>
        <p:spPr>
          <a:xfrm>
            <a:off x="1297500" y="914100"/>
            <a:ext cx="7846500" cy="2911200"/>
          </a:xfrm>
          <a:prstGeom prst="rect">
            <a:avLst/>
          </a:prstGeom>
        </p:spPr>
        <p:txBody>
          <a:bodyPr spcFirstLastPara="1" wrap="square" lIns="91425" tIns="91425" rIns="91425" bIns="91425" anchor="t" anchorCtr="0">
            <a:noAutofit/>
          </a:bodyPr>
          <a:lstStyle/>
          <a:p>
            <a:pPr marL="0" indent="0">
              <a:buNone/>
            </a:pPr>
            <a:r>
              <a:rPr lang="en-US" sz="2000" dirty="0">
                <a:latin typeface="Times New Roman" panose="02020603050405020304" pitchFamily="18" charset="0"/>
                <a:cs typeface="Times New Roman" panose="02020603050405020304" pitchFamily="18" charset="0"/>
              </a:rPr>
              <a:t>It is the front-end of BURGER KING Restaurant. Since everything is digitalized now a good online website is a must for big Restaurants. With this online website one can order food online though call, email or can even visit the Restaurant as the map is provided in our site. Feedbacks are also welcomed as every customer is valuable for us. This Restaurant website is completely based on HTML,CSS and JavaScript. The menu is shown in the site along with its prices. The main aim to build this website is to expand the business of the company all over the world. In these scenarios/ conditions of COVID -19 these sites are must for people as they are not visiting the restaurants and just ordering food online. So this website is the need of the </a:t>
            </a:r>
            <a:r>
              <a:rPr lang="en-US" sz="2000" dirty="0" smtClean="0">
                <a:latin typeface="Times New Roman" panose="02020603050405020304" pitchFamily="18" charset="0"/>
                <a:cs typeface="Times New Roman" panose="02020603050405020304" pitchFamily="18" charset="0"/>
              </a:rPr>
              <a:t>hour</a:t>
            </a:r>
            <a:endParaRPr sz="2000"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000000"/>
                </a:solidFill>
                <a:highlight>
                  <a:srgbClr val="FFFFFF"/>
                </a:highlight>
                <a:latin typeface="Times New Roman"/>
                <a:cs typeface="Times New Roman"/>
                <a:sym typeface="Times New Roman"/>
              </a:rPr>
              <a:t>FRONT PAGE: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484" y="950340"/>
            <a:ext cx="7358381" cy="4139090"/>
          </a:xfrm>
          <a:prstGeom prst="rect">
            <a:avLst/>
          </a:prstGeom>
        </p:spPr>
      </p:pic>
    </p:spTree>
    <p:extLst>
      <p:ext uri="{BB962C8B-B14F-4D97-AF65-F5344CB8AC3E}">
        <p14:creationId xmlns:p14="http://schemas.microsoft.com/office/powerpoint/2010/main" val="2987107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highlight>
                  <a:srgbClr val="FFFFFF"/>
                </a:highlight>
                <a:latin typeface="Times New Roman"/>
                <a:ea typeface="Times New Roman"/>
                <a:cs typeface="Times New Roman"/>
                <a:sym typeface="Times New Roman"/>
              </a:rPr>
              <a:t>TECHNOLOGIES USED?</a:t>
            </a:r>
            <a:endParaRPr lang="en-IN" dirty="0"/>
          </a:p>
        </p:txBody>
      </p:sp>
      <p:sp>
        <p:nvSpPr>
          <p:cNvPr id="3" name="Text Placeholder 2"/>
          <p:cNvSpPr>
            <a:spLocks noGrp="1"/>
          </p:cNvSpPr>
          <p:nvPr>
            <p:ph type="body" idx="1"/>
          </p:nvPr>
        </p:nvSpPr>
        <p:spPr>
          <a:xfrm>
            <a:off x="1297500" y="1409420"/>
            <a:ext cx="7038900" cy="2911200"/>
          </a:xfrm>
        </p:spPr>
        <p:txBody>
          <a:bodyPr/>
          <a:lstStyle/>
          <a:p>
            <a:pPr marL="146050" indent="0">
              <a:buNone/>
            </a:pPr>
            <a:r>
              <a:rPr lang="en-US" sz="2000" b="1" dirty="0">
                <a:latin typeface="Times New Roman" panose="02020603050405020304" pitchFamily="18" charset="0"/>
                <a:cs typeface="Times New Roman" panose="02020603050405020304" pitchFamily="18" charset="0"/>
              </a:rPr>
              <a:t>Software Interfaces:</a:t>
            </a:r>
            <a:endParaRPr lang="en-IN" sz="2000" dirty="0">
              <a:latin typeface="Times New Roman" panose="02020603050405020304" pitchFamily="18" charset="0"/>
              <a:cs typeface="Times New Roman" panose="02020603050405020304" pitchFamily="18" charset="0"/>
            </a:endParaRPr>
          </a:p>
          <a:p>
            <a:pPr marL="14605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Front End: HTML, CSS, JavaScript</a:t>
            </a:r>
            <a:endParaRPr lang="en-IN" sz="2000" dirty="0">
              <a:latin typeface="Times New Roman" panose="02020603050405020304" pitchFamily="18" charset="0"/>
              <a:cs typeface="Times New Roman" panose="02020603050405020304" pitchFamily="18" charset="0"/>
            </a:endParaRPr>
          </a:p>
          <a:p>
            <a:pPr marL="14605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b </a:t>
            </a:r>
            <a:r>
              <a:rPr lang="en-US" sz="2000" dirty="0">
                <a:latin typeface="Times New Roman" panose="02020603050405020304" pitchFamily="18" charset="0"/>
                <a:cs typeface="Times New Roman" panose="02020603050405020304" pitchFamily="18" charset="0"/>
              </a:rPr>
              <a:t>Operating System: Windows 10</a:t>
            </a:r>
            <a:endParaRPr lang="en-IN" sz="2000" dirty="0">
              <a:latin typeface="Times New Roman" panose="02020603050405020304" pitchFamily="18" charset="0"/>
              <a:cs typeface="Times New Roman" panose="02020603050405020304" pitchFamily="18" charset="0"/>
            </a:endParaRPr>
          </a:p>
          <a:p>
            <a:pPr marL="146050" indent="0">
              <a:buNone/>
            </a:pP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marL="146050" indent="0">
              <a:buNone/>
            </a:pPr>
            <a:r>
              <a:rPr lang="en-US" sz="2000" b="1" dirty="0" smtClean="0">
                <a:latin typeface="Times New Roman" panose="02020603050405020304" pitchFamily="18" charset="0"/>
                <a:cs typeface="Times New Roman" panose="02020603050405020304" pitchFamily="18" charset="0"/>
              </a:rPr>
              <a:t>Hardware </a:t>
            </a:r>
            <a:r>
              <a:rPr lang="en-US" sz="2000" b="1" dirty="0">
                <a:latin typeface="Times New Roman" panose="02020603050405020304" pitchFamily="18" charset="0"/>
                <a:cs typeface="Times New Roman" panose="02020603050405020304" pitchFamily="18" charset="0"/>
              </a:rPr>
              <a:t>Interfaces:</a:t>
            </a:r>
            <a:endParaRPr lang="en-IN" sz="2000" dirty="0">
              <a:latin typeface="Times New Roman" panose="02020603050405020304" pitchFamily="18" charset="0"/>
              <a:cs typeface="Times New Roman" panose="02020603050405020304" pitchFamily="18" charset="0"/>
            </a:endParaRPr>
          </a:p>
          <a:p>
            <a:pPr marL="14605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Processor: Intel CORE i5</a:t>
            </a:r>
            <a:endParaRPr lang="en-IN" sz="2000" dirty="0">
              <a:latin typeface="Times New Roman" panose="02020603050405020304" pitchFamily="18" charset="0"/>
              <a:cs typeface="Times New Roman" panose="02020603050405020304" pitchFamily="18" charset="0"/>
            </a:endParaRPr>
          </a:p>
          <a:p>
            <a:pPr marL="14605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b </a:t>
            </a:r>
            <a:r>
              <a:rPr lang="en-US" sz="2000" dirty="0">
                <a:latin typeface="Times New Roman" panose="02020603050405020304" pitchFamily="18" charset="0"/>
                <a:cs typeface="Times New Roman" panose="02020603050405020304" pitchFamily="18" charset="0"/>
              </a:rPr>
              <a:t>Hard Disk: 64 bits</a:t>
            </a:r>
            <a:endParaRPr lang="en-IN" sz="2000" dirty="0">
              <a:latin typeface="Times New Roman" panose="02020603050405020304" pitchFamily="18" charset="0"/>
              <a:cs typeface="Times New Roman" panose="02020603050405020304" pitchFamily="18" charset="0"/>
            </a:endParaRPr>
          </a:p>
          <a:p>
            <a:pPr marL="14605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c </a:t>
            </a:r>
            <a:r>
              <a:rPr lang="en-US" sz="2000" dirty="0">
                <a:latin typeface="Times New Roman" panose="02020603050405020304" pitchFamily="18" charset="0"/>
                <a:cs typeface="Times New Roman" panose="02020603050405020304" pitchFamily="18" charset="0"/>
              </a:rPr>
              <a:t>RAM: 8 GB</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04475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48" y="118742"/>
            <a:ext cx="7038900" cy="914100"/>
          </a:xfrm>
        </p:spPr>
        <p:txBody>
          <a:bodyPr/>
          <a:lstStyle/>
          <a:p>
            <a:r>
              <a:rPr lang="en" dirty="0" smtClean="0">
                <a:solidFill>
                  <a:srgbClr val="000000"/>
                </a:solidFill>
                <a:highlight>
                  <a:srgbClr val="FFFFFF"/>
                </a:highlight>
                <a:latin typeface="Times New Roman"/>
                <a:cs typeface="Times New Roman"/>
                <a:sym typeface="Times New Roman"/>
              </a:rPr>
              <a:t>MENU PAGE</a:t>
            </a:r>
            <a:r>
              <a:rPr lang="en" dirty="0">
                <a:solidFill>
                  <a:srgbClr val="000000"/>
                </a:solidFill>
                <a:highlight>
                  <a:srgbClr val="FFFFFF"/>
                </a:highlight>
                <a:latin typeface="Times New Roman"/>
                <a:cs typeface="Times New Roman"/>
                <a:sym typeface="Times New Roman"/>
              </a:rPr>
              <a:t>:</a:t>
            </a:r>
            <a:endParaRPr lang="en-IN" dirty="0"/>
          </a:p>
        </p:txBody>
      </p:sp>
      <p:pic>
        <p:nvPicPr>
          <p:cNvPr id="4" name="Picture 3" descr="C:\Users\dell\Pictures\Screenshots\Screenshot (2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7219" y="789672"/>
            <a:ext cx="7035431" cy="4084836"/>
          </a:xfrm>
          <a:prstGeom prst="rect">
            <a:avLst/>
          </a:prstGeom>
          <a:noFill/>
          <a:ln>
            <a:noFill/>
          </a:ln>
        </p:spPr>
      </p:pic>
    </p:spTree>
    <p:extLst>
      <p:ext uri="{BB962C8B-B14F-4D97-AF65-F5344CB8AC3E}">
        <p14:creationId xmlns:p14="http://schemas.microsoft.com/office/powerpoint/2010/main" val="239428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500" y="70616"/>
            <a:ext cx="7038900" cy="914100"/>
          </a:xfrm>
        </p:spPr>
        <p:txBody>
          <a:bodyPr/>
          <a:lstStyle/>
          <a:p>
            <a:r>
              <a:rPr lang="en" dirty="0" smtClean="0">
                <a:solidFill>
                  <a:srgbClr val="000000"/>
                </a:solidFill>
                <a:highlight>
                  <a:srgbClr val="FFFFFF"/>
                </a:highlight>
                <a:latin typeface="Times New Roman"/>
                <a:cs typeface="Times New Roman"/>
                <a:sym typeface="Times New Roman"/>
              </a:rPr>
              <a:t>ABOUT </a:t>
            </a:r>
            <a:r>
              <a:rPr lang="en" dirty="0">
                <a:solidFill>
                  <a:srgbClr val="000000"/>
                </a:solidFill>
                <a:highlight>
                  <a:srgbClr val="FFFFFF"/>
                </a:highlight>
                <a:latin typeface="Times New Roman"/>
                <a:cs typeface="Times New Roman"/>
                <a:sym typeface="Times New Roman"/>
              </a:rPr>
              <a:t>PAGE:</a:t>
            </a:r>
            <a:endParaRPr lang="en-IN" dirty="0"/>
          </a:p>
        </p:txBody>
      </p:sp>
      <p:pic>
        <p:nvPicPr>
          <p:cNvPr id="4" name="Picture 3" descr="C:\Users\dell\Pictures\Screenshots\Screenshot (2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4300" y="756127"/>
            <a:ext cx="6772910" cy="3810000"/>
          </a:xfrm>
          <a:prstGeom prst="rect">
            <a:avLst/>
          </a:prstGeom>
          <a:noFill/>
          <a:ln>
            <a:noFill/>
          </a:ln>
        </p:spPr>
      </p:pic>
    </p:spTree>
    <p:extLst>
      <p:ext uri="{BB962C8B-B14F-4D97-AF65-F5344CB8AC3E}">
        <p14:creationId xmlns:p14="http://schemas.microsoft.com/office/powerpoint/2010/main" val="3593394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499" y="98117"/>
            <a:ext cx="7038900" cy="914100"/>
          </a:xfrm>
        </p:spPr>
        <p:txBody>
          <a:bodyPr/>
          <a:lstStyle/>
          <a:p>
            <a:r>
              <a:rPr lang="en" dirty="0" smtClean="0">
                <a:solidFill>
                  <a:srgbClr val="000000"/>
                </a:solidFill>
                <a:highlight>
                  <a:srgbClr val="FFFFFF"/>
                </a:highlight>
                <a:latin typeface="Times New Roman"/>
                <a:cs typeface="Times New Roman"/>
                <a:sym typeface="Times New Roman"/>
              </a:rPr>
              <a:t>CONTACT </a:t>
            </a:r>
            <a:r>
              <a:rPr lang="en" dirty="0">
                <a:solidFill>
                  <a:srgbClr val="000000"/>
                </a:solidFill>
                <a:highlight>
                  <a:srgbClr val="FFFFFF"/>
                </a:highlight>
                <a:latin typeface="Times New Roman"/>
                <a:cs typeface="Times New Roman"/>
                <a:sym typeface="Times New Roman"/>
              </a:rPr>
              <a:t>PAGE:</a:t>
            </a:r>
            <a:endParaRPr lang="en-IN" dirty="0"/>
          </a:p>
        </p:txBody>
      </p:sp>
      <p:pic>
        <p:nvPicPr>
          <p:cNvPr id="4" name="Picture 3" descr="C:\Users\dell\Pictures\Screenshots\Screenshot (3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5818" y="879487"/>
            <a:ext cx="6595024" cy="3891894"/>
          </a:xfrm>
          <a:prstGeom prst="rect">
            <a:avLst/>
          </a:prstGeom>
          <a:noFill/>
          <a:ln>
            <a:noFill/>
          </a:ln>
        </p:spPr>
      </p:pic>
    </p:spTree>
    <p:extLst>
      <p:ext uri="{BB962C8B-B14F-4D97-AF65-F5344CB8AC3E}">
        <p14:creationId xmlns:p14="http://schemas.microsoft.com/office/powerpoint/2010/main" val="3913116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mtClean="0">
                <a:solidFill>
                  <a:srgbClr val="000000"/>
                </a:solidFill>
                <a:highlight>
                  <a:srgbClr val="FFFFFF"/>
                </a:highlight>
                <a:latin typeface="Times New Roman"/>
                <a:cs typeface="Times New Roman"/>
                <a:sym typeface="Times New Roman"/>
              </a:rPr>
              <a:t>CONCLUSION</a:t>
            </a:r>
            <a:endParaRPr lang="en-IN" dirty="0"/>
          </a:p>
        </p:txBody>
      </p:sp>
      <p:sp>
        <p:nvSpPr>
          <p:cNvPr id="3" name="Text Placeholder 2"/>
          <p:cNvSpPr>
            <a:spLocks noGrp="1"/>
          </p:cNvSpPr>
          <p:nvPr>
            <p:ph type="body" idx="1"/>
          </p:nvPr>
        </p:nvSpPr>
        <p:spPr>
          <a:xfrm>
            <a:off x="891864" y="1093163"/>
            <a:ext cx="7038900" cy="2911200"/>
          </a:xfrm>
        </p:spPr>
        <p:txBody>
          <a:bodyPr/>
          <a:lstStyle/>
          <a:p>
            <a:pPr marL="146050" indent="0">
              <a:buNone/>
            </a:pPr>
            <a:r>
              <a:rPr lang="en-US" b="1" dirty="0"/>
              <a:t> </a:t>
            </a:r>
            <a:endParaRPr lang="en-IN" dirty="0"/>
          </a:p>
          <a:p>
            <a:r>
              <a:rPr lang="en-US" sz="1800" dirty="0">
                <a:latin typeface="Times New Roman" panose="02020603050405020304" pitchFamily="18" charset="0"/>
                <a:cs typeface="Times New Roman" panose="02020603050405020304" pitchFamily="18" charset="0"/>
              </a:rPr>
              <a:t>The project entitled “RESTAURANT WEBSITE “has been proposed to be implementing to replace the manual system. The developed system accomplishes all the objectives stated for the need for the change of the system. The outputs produced seem to satisfy all the users but it will definitely take to look forwarded for the real consequences the new system could produce. This project was made user friendly. It’s also enabled the platform to serve the needs of emerging information technology trends and needs</a:t>
            </a:r>
            <a:r>
              <a:rPr lang="en-US" dirty="0"/>
              <a:t>.</a:t>
            </a:r>
            <a:endParaRPr lang="en-IN" dirty="0"/>
          </a:p>
        </p:txBody>
      </p:sp>
    </p:spTree>
    <p:extLst>
      <p:ext uri="{BB962C8B-B14F-4D97-AF65-F5344CB8AC3E}">
        <p14:creationId xmlns:p14="http://schemas.microsoft.com/office/powerpoint/2010/main" val="1325938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7000" b="1">
                <a:latin typeface="Montserrat"/>
                <a:ea typeface="Montserrat"/>
                <a:cs typeface="Montserrat"/>
                <a:sym typeface="Montserrat"/>
              </a:rPr>
              <a:t>THANK</a:t>
            </a:r>
            <a:endParaRPr sz="7000" b="1">
              <a:latin typeface="Montserrat"/>
              <a:ea typeface="Montserrat"/>
              <a:cs typeface="Montserrat"/>
              <a:sym typeface="Montserrat"/>
            </a:endParaRPr>
          </a:p>
          <a:p>
            <a:pPr marL="0" lvl="0" indent="0" algn="ctr" rtl="0">
              <a:lnSpc>
                <a:spcPct val="100000"/>
              </a:lnSpc>
              <a:spcBef>
                <a:spcPts val="0"/>
              </a:spcBef>
              <a:spcAft>
                <a:spcPts val="0"/>
              </a:spcAft>
              <a:buNone/>
            </a:pPr>
            <a:r>
              <a:rPr lang="en" sz="7000" b="1">
                <a:latin typeface="Montserrat"/>
                <a:ea typeface="Montserrat"/>
                <a:cs typeface="Montserrat"/>
                <a:sym typeface="Montserrat"/>
              </a:rPr>
              <a:t>YOU</a:t>
            </a:r>
            <a:endParaRPr sz="7000" b="1">
              <a:latin typeface="Montserrat"/>
              <a:ea typeface="Montserrat"/>
              <a:cs typeface="Montserrat"/>
              <a:sym typeface="Montserrat"/>
            </a:endParaRPr>
          </a:p>
          <a:p>
            <a:pPr marL="0" lvl="0" indent="0" algn="l" rtl="0">
              <a:spcBef>
                <a:spcPts val="0"/>
              </a:spcBef>
              <a:spcAft>
                <a:spcPts val="1600"/>
              </a:spcAft>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207</Words>
  <Application>Microsoft Office PowerPoint</Application>
  <PresentationFormat>On-screen Show (16:9)</PresentationFormat>
  <Paragraphs>26</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Times New Roman</vt:lpstr>
      <vt:lpstr>Lato</vt:lpstr>
      <vt:lpstr>Montserrat</vt:lpstr>
      <vt:lpstr>Arial</vt:lpstr>
      <vt:lpstr>Focus</vt:lpstr>
      <vt:lpstr>RESTAURANT   WEBSITE </vt:lpstr>
      <vt:lpstr>Why this topic?</vt:lpstr>
      <vt:lpstr>FRONT PAGE:</vt:lpstr>
      <vt:lpstr>TECHNOLOGIES USED?</vt:lpstr>
      <vt:lpstr>MENU PAGE:</vt:lpstr>
      <vt:lpstr>ABOUT PAGE:</vt:lpstr>
      <vt:lpstr>CONTACT PAGE:</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WEBSITE </dc:title>
  <cp:lastModifiedBy>dell</cp:lastModifiedBy>
  <cp:revision>2</cp:revision>
  <dcterms:modified xsi:type="dcterms:W3CDTF">2020-12-07T11:18:12Z</dcterms:modified>
</cp:coreProperties>
</file>